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7" r:id="rId1"/>
  </p:sldMasterIdLst>
  <p:sldIdLst>
    <p:sldId id="260" r:id="rId2"/>
    <p:sldId id="27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va Bhusal" userId="c961f688a2e669bf" providerId="LiveId" clId="{0EDEDF56-089E-4308-A274-1AB1E05C0573}"/>
    <pc:docChg chg="undo redo custSel addSld delSld modSld">
      <pc:chgData name="Shiva Bhusal" userId="c961f688a2e669bf" providerId="LiveId" clId="{0EDEDF56-089E-4308-A274-1AB1E05C0573}" dt="2025-10-04T04:19:00.611" v="1852" actId="2696"/>
      <pc:docMkLst>
        <pc:docMk/>
      </pc:docMkLst>
      <pc:sldChg chg="addSp modSp mod">
        <pc:chgData name="Shiva Bhusal" userId="c961f688a2e669bf" providerId="LiveId" clId="{0EDEDF56-089E-4308-A274-1AB1E05C0573}" dt="2025-10-04T04:18:25.354" v="1849" actId="14100"/>
        <pc:sldMkLst>
          <pc:docMk/>
          <pc:sldMk cId="3178858820" sldId="256"/>
        </pc:sldMkLst>
        <pc:spChg chg="add mod">
          <ac:chgData name="Shiva Bhusal" userId="c961f688a2e669bf" providerId="LiveId" clId="{0EDEDF56-089E-4308-A274-1AB1E05C0573}" dt="2025-10-04T04:12:11.675" v="1166" actId="1035"/>
          <ac:spMkLst>
            <pc:docMk/>
            <pc:sldMk cId="3178858820" sldId="256"/>
            <ac:spMk id="2" creationId="{3AFC4FEE-2783-CBAA-8A6C-8EC053112CAB}"/>
          </ac:spMkLst>
        </pc:spChg>
        <pc:picChg chg="add mod">
          <ac:chgData name="Shiva Bhusal" userId="c961f688a2e669bf" providerId="LiveId" clId="{0EDEDF56-089E-4308-A274-1AB1E05C0573}" dt="2025-10-04T04:17:19.011" v="1699" actId="14100"/>
          <ac:picMkLst>
            <pc:docMk/>
            <pc:sldMk cId="3178858820" sldId="256"/>
            <ac:picMk id="3" creationId="{052FE83F-9004-B45F-29CA-9AE305F5984C}"/>
          </ac:picMkLst>
        </pc:picChg>
        <pc:picChg chg="mod">
          <ac:chgData name="Shiva Bhusal" userId="c961f688a2e669bf" providerId="LiveId" clId="{0EDEDF56-089E-4308-A274-1AB1E05C0573}" dt="2025-10-04T04:13:33.607" v="1264" actId="14100"/>
          <ac:picMkLst>
            <pc:docMk/>
            <pc:sldMk cId="3178858820" sldId="256"/>
            <ac:picMk id="4" creationId="{9E934D8A-C11D-38B8-83E9-83C055A26AC6}"/>
          </ac:picMkLst>
        </pc:picChg>
        <pc:picChg chg="add mod">
          <ac:chgData name="Shiva Bhusal" userId="c961f688a2e669bf" providerId="LiveId" clId="{0EDEDF56-089E-4308-A274-1AB1E05C0573}" dt="2025-10-04T04:15:03.907" v="1376" actId="14100"/>
          <ac:picMkLst>
            <pc:docMk/>
            <pc:sldMk cId="3178858820" sldId="256"/>
            <ac:picMk id="5" creationId="{68763C01-9FA3-B659-01FF-48A2C4794C18}"/>
          </ac:picMkLst>
        </pc:picChg>
        <pc:picChg chg="add mod">
          <ac:chgData name="Shiva Bhusal" userId="c961f688a2e669bf" providerId="LiveId" clId="{0EDEDF56-089E-4308-A274-1AB1E05C0573}" dt="2025-10-04T04:15:57.889" v="1555" actId="1038"/>
          <ac:picMkLst>
            <pc:docMk/>
            <pc:sldMk cId="3178858820" sldId="256"/>
            <ac:picMk id="6" creationId="{9F3FAF9E-5CCB-1027-2167-DD46B59436EB}"/>
          </ac:picMkLst>
        </pc:picChg>
        <pc:picChg chg="add mod">
          <ac:chgData name="Shiva Bhusal" userId="c961f688a2e669bf" providerId="LiveId" clId="{0EDEDF56-089E-4308-A274-1AB1E05C0573}" dt="2025-10-04T04:16:58.853" v="1660" actId="1038"/>
          <ac:picMkLst>
            <pc:docMk/>
            <pc:sldMk cId="3178858820" sldId="256"/>
            <ac:picMk id="7" creationId="{DB304F15-ED60-FA8E-EC75-5170B3942A3C}"/>
          </ac:picMkLst>
        </pc:picChg>
        <pc:picChg chg="add mod">
          <ac:chgData name="Shiva Bhusal" userId="c961f688a2e669bf" providerId="LiveId" clId="{0EDEDF56-089E-4308-A274-1AB1E05C0573}" dt="2025-10-04T04:18:25.354" v="1849" actId="14100"/>
          <ac:picMkLst>
            <pc:docMk/>
            <pc:sldMk cId="3178858820" sldId="256"/>
            <ac:picMk id="8" creationId="{F804C594-6A76-3998-131B-B91E362013DD}"/>
          </ac:picMkLst>
        </pc:picChg>
      </pc:sldChg>
      <pc:sldChg chg="del">
        <pc:chgData name="Shiva Bhusal" userId="c961f688a2e669bf" providerId="LiveId" clId="{0EDEDF56-089E-4308-A274-1AB1E05C0573}" dt="2025-10-04T04:18:53.184" v="1850" actId="2696"/>
        <pc:sldMkLst>
          <pc:docMk/>
          <pc:sldMk cId="2811034724" sldId="257"/>
        </pc:sldMkLst>
      </pc:sldChg>
      <pc:sldChg chg="del">
        <pc:chgData name="Shiva Bhusal" userId="c961f688a2e669bf" providerId="LiveId" clId="{0EDEDF56-089E-4308-A274-1AB1E05C0573}" dt="2025-10-04T04:18:56.703" v="1851" actId="2696"/>
        <pc:sldMkLst>
          <pc:docMk/>
          <pc:sldMk cId="3865235663" sldId="258"/>
        </pc:sldMkLst>
      </pc:sldChg>
      <pc:sldChg chg="addSp delSp modSp del mod">
        <pc:chgData name="Shiva Bhusal" userId="c961f688a2e669bf" providerId="LiveId" clId="{0EDEDF56-089E-4308-A274-1AB1E05C0573}" dt="2025-10-04T04:19:00.611" v="1852" actId="2696"/>
        <pc:sldMkLst>
          <pc:docMk/>
          <pc:sldMk cId="4052539312" sldId="259"/>
        </pc:sldMkLst>
        <pc:picChg chg="add mod">
          <ac:chgData name="Shiva Bhusal" userId="c961f688a2e669bf" providerId="LiveId" clId="{0EDEDF56-089E-4308-A274-1AB1E05C0573}" dt="2025-10-04T04:02:36.525" v="676" actId="1036"/>
          <ac:picMkLst>
            <pc:docMk/>
            <pc:sldMk cId="4052539312" sldId="259"/>
            <ac:picMk id="3" creationId="{A8CC5436-A5A3-8296-D871-AB1F20237A82}"/>
          </ac:picMkLst>
        </pc:picChg>
        <pc:picChg chg="del">
          <ac:chgData name="Shiva Bhusal" userId="c961f688a2e669bf" providerId="LiveId" clId="{0EDEDF56-089E-4308-A274-1AB1E05C0573}" dt="2025-10-04T04:01:50.634" v="611" actId="21"/>
          <ac:picMkLst>
            <pc:docMk/>
            <pc:sldMk cId="4052539312" sldId="259"/>
            <ac:picMk id="7" creationId="{11DA2FA6-728D-860D-5EA5-EB981337FC9D}"/>
          </ac:picMkLst>
        </pc:picChg>
      </pc:sldChg>
      <pc:sldChg chg="addSp modSp mod">
        <pc:chgData name="Shiva Bhusal" userId="c961f688a2e669bf" providerId="LiveId" clId="{0EDEDF56-089E-4308-A274-1AB1E05C0573}" dt="2025-10-04T03:57:42.584" v="564" actId="14100"/>
        <pc:sldMkLst>
          <pc:docMk/>
          <pc:sldMk cId="1332341576" sldId="260"/>
        </pc:sldMkLst>
        <pc:spChg chg="mod">
          <ac:chgData name="Shiva Bhusal" userId="c961f688a2e669bf" providerId="LiveId" clId="{0EDEDF56-089E-4308-A274-1AB1E05C0573}" dt="2025-10-04T03:45:54.365" v="181" actId="14100"/>
          <ac:spMkLst>
            <pc:docMk/>
            <pc:sldMk cId="1332341576" sldId="260"/>
            <ac:spMk id="2" creationId="{2B55970B-CF6A-48CD-8F0D-6D3AA63D7112}"/>
          </ac:spMkLst>
        </pc:spChg>
        <pc:spChg chg="mod">
          <ac:chgData name="Shiva Bhusal" userId="c961f688a2e669bf" providerId="LiveId" clId="{0EDEDF56-089E-4308-A274-1AB1E05C0573}" dt="2025-10-04T03:57:29.540" v="563" actId="13926"/>
          <ac:spMkLst>
            <pc:docMk/>
            <pc:sldMk cId="1332341576" sldId="260"/>
            <ac:spMk id="3" creationId="{9295BB3C-6609-41C6-9C2D-EC24BACD16DF}"/>
          </ac:spMkLst>
        </pc:spChg>
        <pc:spChg chg="mod">
          <ac:chgData name="Shiva Bhusal" userId="c961f688a2e669bf" providerId="LiveId" clId="{0EDEDF56-089E-4308-A274-1AB1E05C0573}" dt="2025-10-04T03:57:42.584" v="564" actId="14100"/>
          <ac:spMkLst>
            <pc:docMk/>
            <pc:sldMk cId="1332341576" sldId="260"/>
            <ac:spMk id="5" creationId="{1B27C5E1-356F-4A71-8DB9-D4C48F96C9C3}"/>
          </ac:spMkLst>
        </pc:spChg>
        <pc:picChg chg="add mod">
          <ac:chgData name="Shiva Bhusal" userId="c961f688a2e669bf" providerId="LiveId" clId="{0EDEDF56-089E-4308-A274-1AB1E05C0573}" dt="2025-10-04T03:54:11.570" v="538" actId="14100"/>
          <ac:picMkLst>
            <pc:docMk/>
            <pc:sldMk cId="1332341576" sldId="260"/>
            <ac:picMk id="4" creationId="{A37DD11D-3BB4-C05E-4E4D-2541AAC0B41F}"/>
          </ac:picMkLst>
        </pc:picChg>
        <pc:picChg chg="mod">
          <ac:chgData name="Shiva Bhusal" userId="c961f688a2e669bf" providerId="LiveId" clId="{0EDEDF56-089E-4308-A274-1AB1E05C0573}" dt="2025-10-04T03:53:37.851" v="511" actId="1036"/>
          <ac:picMkLst>
            <pc:docMk/>
            <pc:sldMk cId="1332341576" sldId="260"/>
            <ac:picMk id="6" creationId="{10F6861B-B855-7202-719D-959F249909B8}"/>
          </ac:picMkLst>
        </pc:picChg>
      </pc:sldChg>
      <pc:sldChg chg="modSp mod">
        <pc:chgData name="Shiva Bhusal" userId="c961f688a2e669bf" providerId="LiveId" clId="{0EDEDF56-089E-4308-A274-1AB1E05C0573}" dt="2025-10-04T04:11:25.429" v="1116" actId="20577"/>
        <pc:sldMkLst>
          <pc:docMk/>
          <pc:sldMk cId="2660158479" sldId="277"/>
        </pc:sldMkLst>
        <pc:spChg chg="mod">
          <ac:chgData name="Shiva Bhusal" userId="c961f688a2e669bf" providerId="LiveId" clId="{0EDEDF56-089E-4308-A274-1AB1E05C0573}" dt="2025-10-04T04:00:02.538" v="601" actId="14100"/>
          <ac:spMkLst>
            <pc:docMk/>
            <pc:sldMk cId="2660158479" sldId="277"/>
            <ac:spMk id="2" creationId="{0D1F7E3B-CCFB-6BBE-EE7E-4FECAFD1D3BA}"/>
          </ac:spMkLst>
        </pc:spChg>
        <pc:graphicFrameChg chg="mod modGraphic">
          <ac:chgData name="Shiva Bhusal" userId="c961f688a2e669bf" providerId="LiveId" clId="{0EDEDF56-089E-4308-A274-1AB1E05C0573}" dt="2025-10-04T04:11:25.429" v="1116" actId="20577"/>
          <ac:graphicFrameMkLst>
            <pc:docMk/>
            <pc:sldMk cId="2660158479" sldId="277"/>
            <ac:graphicFrameMk id="4" creationId="{78D675F7-DA17-25F3-249D-F0F332229722}"/>
          </ac:graphicFrameMkLst>
        </pc:graphicFrameChg>
      </pc:sldChg>
      <pc:sldChg chg="delSp modSp new del mod">
        <pc:chgData name="Shiva Bhusal" userId="c961f688a2e669bf" providerId="LiveId" clId="{0EDEDF56-089E-4308-A274-1AB1E05C0573}" dt="2025-10-04T03:59:50.520" v="600" actId="2696"/>
        <pc:sldMkLst>
          <pc:docMk/>
          <pc:sldMk cId="2236081138" sldId="278"/>
        </pc:sldMkLst>
        <pc:spChg chg="mod">
          <ac:chgData name="Shiva Bhusal" userId="c961f688a2e669bf" providerId="LiveId" clId="{0EDEDF56-089E-4308-A274-1AB1E05C0573}" dt="2025-10-04T03:59:36.984" v="599" actId="27636"/>
          <ac:spMkLst>
            <pc:docMk/>
            <pc:sldMk cId="2236081138" sldId="278"/>
            <ac:spMk id="2" creationId="{A0B48DE6-86E2-7B09-E9E7-1E6531C08D84}"/>
          </ac:spMkLst>
        </pc:spChg>
        <pc:spChg chg="del">
          <ac:chgData name="Shiva Bhusal" userId="c961f688a2e669bf" providerId="LiveId" clId="{0EDEDF56-089E-4308-A274-1AB1E05C0573}" dt="2025-10-04T03:58:53.271" v="567" actId="21"/>
          <ac:spMkLst>
            <pc:docMk/>
            <pc:sldMk cId="2236081138" sldId="278"/>
            <ac:spMk id="3" creationId="{383084E5-7C75-8C6A-56C6-56B3EB711A97}"/>
          </ac:spMkLst>
        </pc:spChg>
      </pc:sldChg>
      <pc:sldChg chg="addSp delSp modSp new del mod">
        <pc:chgData name="Shiva Bhusal" userId="c961f688a2e669bf" providerId="LiveId" clId="{0EDEDF56-089E-4308-A274-1AB1E05C0573}" dt="2025-10-04T03:57:57.391" v="565" actId="2696"/>
        <pc:sldMkLst>
          <pc:docMk/>
          <pc:sldMk cId="3245305296" sldId="278"/>
        </pc:sldMkLst>
        <pc:spChg chg="del mod">
          <ac:chgData name="Shiva Bhusal" userId="c961f688a2e669bf" providerId="LiveId" clId="{0EDEDF56-089E-4308-A274-1AB1E05C0573}" dt="2025-10-04T03:43:16.695" v="166" actId="21"/>
          <ac:spMkLst>
            <pc:docMk/>
            <pc:sldMk cId="3245305296" sldId="278"/>
            <ac:spMk id="2" creationId="{805773C0-5A66-9381-873F-D0AAFD9DBCFC}"/>
          </ac:spMkLst>
        </pc:spChg>
        <pc:spChg chg="del">
          <ac:chgData name="Shiva Bhusal" userId="c961f688a2e669bf" providerId="LiveId" clId="{0EDEDF56-089E-4308-A274-1AB1E05C0573}" dt="2025-10-04T03:42:58.965" v="162" actId="21"/>
          <ac:spMkLst>
            <pc:docMk/>
            <pc:sldMk cId="3245305296" sldId="278"/>
            <ac:spMk id="3" creationId="{D0F01679-5087-BDB0-9DFF-2506724372D7}"/>
          </ac:spMkLst>
        </pc:spChg>
        <pc:spChg chg="add del mod">
          <ac:chgData name="Shiva Bhusal" userId="c961f688a2e669bf" providerId="LiveId" clId="{0EDEDF56-089E-4308-A274-1AB1E05C0573}" dt="2025-10-04T03:45:44.136" v="180" actId="21"/>
          <ac:spMkLst>
            <pc:docMk/>
            <pc:sldMk cId="3245305296" sldId="278"/>
            <ac:spMk id="4" creationId="{5133BDD3-82F9-069C-50C4-3A0683C01D0B}"/>
          </ac:spMkLst>
        </pc:spChg>
        <pc:spChg chg="add mod">
          <ac:chgData name="Shiva Bhusal" userId="c961f688a2e669bf" providerId="LiveId" clId="{0EDEDF56-089E-4308-A274-1AB1E05C0573}" dt="2025-10-04T03:47:09.481" v="236" actId="1036"/>
          <ac:spMkLst>
            <pc:docMk/>
            <pc:sldMk cId="3245305296" sldId="278"/>
            <ac:spMk id="6" creationId="{B1356D54-9F32-1F4C-1523-487FFECA90E3}"/>
          </ac:spMkLst>
        </pc:spChg>
        <pc:spChg chg="add mod">
          <ac:chgData name="Shiva Bhusal" userId="c961f688a2e669bf" providerId="LiveId" clId="{0EDEDF56-089E-4308-A274-1AB1E05C0573}" dt="2025-10-04T03:49:03.580" v="300" actId="27636"/>
          <ac:spMkLst>
            <pc:docMk/>
            <pc:sldMk cId="3245305296" sldId="278"/>
            <ac:spMk id="7" creationId="{E689BED0-A4D2-25C7-7859-427C05E67E8C}"/>
          </ac:spMkLst>
        </pc:spChg>
        <pc:picChg chg="add mod">
          <ac:chgData name="Shiva Bhusal" userId="c961f688a2e669bf" providerId="LiveId" clId="{0EDEDF56-089E-4308-A274-1AB1E05C0573}" dt="2025-10-04T03:48:55.479" v="298" actId="1035"/>
          <ac:picMkLst>
            <pc:docMk/>
            <pc:sldMk cId="3245305296" sldId="278"/>
            <ac:picMk id="8" creationId="{1A354A8D-C990-4C51-69D0-36A1CB6677B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EDE9-D8DA-841D-3086-C53A7020C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1045C8-70A4-50AB-0FE2-52E417ABF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5E168-95F9-6EA1-30D1-E60294E4F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865CC-88F2-C51E-2180-4F749163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20D96-CDBC-902F-C85B-5F1E11D45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4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E7DC8-CC22-AB5F-0667-ED04BE65D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985B3-E84F-9129-FB04-BAD706601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6F00A-B198-3D9E-A857-D525D0BC9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F45EF-9BC8-FEAF-133B-6DC13A857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4D74B-2A19-E3FC-F7FB-F8ACCDB4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0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79238-B257-627E-F92E-1CC753FE3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93154-6CD3-317C-2C16-720D67537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CE0E0-95C6-40A2-95DB-247CAF344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A506F-8925-30C3-1FDD-AEC6E55F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2715C-2A44-3278-E57B-ACF7D3299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9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9D4D-7EB8-BCD4-6606-E8EFC7BD3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920D5-E48C-6E5B-BEAB-C55F23D77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437EE-2FA1-EA2C-DA28-637AA32B7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A37D6-17F9-386C-6D49-14972A7B3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74248-EB94-E1D3-F589-47238ED81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80F98-2BC4-C038-2B8E-A5996460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D321D-5B52-6799-D091-7B42A46C2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2236A-E4FE-97DD-5C95-EBECF2F23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927E0-FE9E-F45C-9E7F-2FADFD895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F6EEE-9459-5669-272B-59317DFD4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85668C-D0D6-F361-0A3A-25CF618ED5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D9AB03-9310-45D7-491B-DAEA896DF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50BB03-B31B-63AC-5546-AC61547A6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7695F8-D778-CCE4-0330-F694CAB87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2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6F6A9-9320-E2A9-89F3-EAEC8B249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E4609-B416-6404-4973-861DA2A8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A17978-FDA6-2AD5-8688-AB92D968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E7E05-4F71-2CF0-0D29-231337E02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5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2483A7-DB02-7990-1619-88F13502C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881F58-65B0-324B-C912-A8134776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B8365-25B5-9E08-5B0A-6F596D39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2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C7B81-6892-6383-CA86-DD42CD819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00AA0-116E-1BCC-891A-EF5F8191C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6CDF6-AD4C-761E-10C9-9D1477E2E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96672-7B0B-0C02-9F3B-D257D7D3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922F2-2618-2648-C1B8-E7D88BD48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B4093E-8B32-1AFC-ACAE-BFA6AFADF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00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5E938-91EA-0626-25D8-C5FB30910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D9C17A-E366-BD28-1FA5-3BC3D2686F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A7F5E-9FD5-B56F-298F-B8BC5AB05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4ED8A4-3199-F172-DBDB-05529B25D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B59D5-FE72-9E2F-A3DB-4116000B3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6D9C4F-6AE9-1B99-60BE-D838A8AC4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09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24DB8-25D7-4951-4204-644A135C7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E36D77-A081-9A4F-4E9F-B6BE5F814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97EC3-A289-8838-B821-072208C0F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7A441-5BBC-CC47-E436-CE2A2CC34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11ECE-315E-2C5E-1013-F5C06516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98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71F725-BBDD-1A4F-2453-A436F15DAE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010F74-007E-3227-78D7-03A1F72AE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129CA-28FF-D6FD-529E-381916D56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9B1B5-B68B-ABC7-CD93-A58AA8E4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4F020-CE64-645B-8BA7-A46BE9CE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5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B8281F-D312-ED54-9DAC-737847512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0D13C-8F91-FA28-BB71-C556EE89A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212F0-E536-2D36-FD1C-D2A7FA7A0E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11F51-3567-49DB-B902-3FC0DECC0ACC}" type="datetimeFigureOut">
              <a:rPr lang="en-US" smtClean="0"/>
              <a:t>10/4/2025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7AF64-105B-D2ED-366C-9A4364562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C6186-AE8F-1740-19B2-B1C1C9944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B1338-EE83-40E3-91DF-055BBED1E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6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#_msoanchor_1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5970B-CF6A-48CD-8F0D-6D3AA63D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07" y="159798"/>
            <a:ext cx="10271464" cy="1162975"/>
          </a:xfrm>
        </p:spPr>
        <p:txBody>
          <a:bodyPr>
            <a:normAutofit fontScale="90000"/>
          </a:bodyPr>
          <a:lstStyle/>
          <a:p>
            <a:r>
              <a:rPr lang="ne-N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सबैका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e-N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लागी दृष्टि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(SIGHT FOR ALL) </a:t>
            </a:r>
            <a:b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 Eye Care Support to School-Going Children and Senior Citizens of </a:t>
            </a:r>
            <a:r>
              <a:rPr lang="en-US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Panchkhal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Kolhavi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Municipalities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5BB3C-6609-41C6-9C2D-EC24BACD1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0865"/>
            <a:ext cx="8075561" cy="5592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Project cost: </a:t>
            </a:r>
            <a:r>
              <a:rPr lang="en-US" sz="2000" b="1" dirty="0" err="1"/>
              <a:t>Nrs</a:t>
            </a:r>
            <a:r>
              <a:rPr lang="en-US" sz="2000" b="1" dirty="0"/>
              <a:t> 1,767,250. </a:t>
            </a:r>
            <a:r>
              <a:rPr lang="en-US" sz="2000" dirty="0">
                <a:highlight>
                  <a:srgbClr val="00FF00"/>
                </a:highlight>
              </a:rPr>
              <a:t>UN/FIPMO Sight Group cont. </a:t>
            </a:r>
            <a:r>
              <a:rPr lang="en-US" sz="2000" dirty="0" err="1">
                <a:highlight>
                  <a:srgbClr val="00FF00"/>
                </a:highlight>
              </a:rPr>
              <a:t>Nrs</a:t>
            </a:r>
            <a:r>
              <a:rPr lang="en-US" sz="2000" dirty="0">
                <a:highlight>
                  <a:srgbClr val="00FF00"/>
                </a:highlight>
              </a:rPr>
              <a:t> 390,000 </a:t>
            </a:r>
            <a:endParaRPr lang="en-US" sz="2000" b="1" dirty="0">
              <a:highlight>
                <a:srgbClr val="00FF00"/>
              </a:highligh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Duration:</a:t>
            </a:r>
            <a:r>
              <a:rPr lang="en-US" sz="2000" dirty="0"/>
              <a:t> Nine months (March 2025 – December 2025)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Location:</a:t>
            </a:r>
            <a:r>
              <a:rPr lang="en-US" sz="2000" dirty="0"/>
              <a:t> </a:t>
            </a:r>
            <a:r>
              <a:rPr lang="en-US" sz="2000" dirty="0" err="1"/>
              <a:t>Panchkhal</a:t>
            </a:r>
            <a:r>
              <a:rPr lang="en-US" sz="2000" dirty="0"/>
              <a:t> (Ward 1 &amp; 2), </a:t>
            </a:r>
            <a:r>
              <a:rPr lang="en-US" sz="2000" dirty="0" err="1"/>
              <a:t>Kolhavi</a:t>
            </a:r>
            <a:r>
              <a:rPr lang="en-US" sz="2000" dirty="0"/>
              <a:t> (Ward 5),and Mustang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Key Interventions: </a:t>
            </a:r>
            <a:r>
              <a:rPr lang="en-US" sz="2000" dirty="0"/>
              <a:t>Health workers and Teachers Training</a:t>
            </a:r>
            <a:r>
              <a:rPr lang="en-US" sz="2000" b="1" dirty="0"/>
              <a:t>; </a:t>
            </a:r>
            <a:r>
              <a:rPr lang="en-US" sz="2000" dirty="0"/>
              <a:t> School eye check-</a:t>
            </a:r>
            <a:r>
              <a:rPr lang="en-US" sz="2000" dirty="0" err="1"/>
              <a:t>ups,Community</a:t>
            </a:r>
            <a:r>
              <a:rPr lang="en-US" sz="2000" dirty="0"/>
              <a:t> Eye Screening  cataract surgery, community awareness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/>
              <a:t>Beneficiaries:</a:t>
            </a:r>
            <a:r>
              <a:rPr lang="en-US" sz="2000" dirty="0"/>
              <a:t> 3,400 direct beneficiaries (Eye screening, glasses and cataract surgery), 11,500 indirect beneficiaries from community members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i="1" dirty="0"/>
              <a:t>Partners:</a:t>
            </a:r>
            <a:r>
              <a:rPr lang="en-US" sz="2000" i="1" dirty="0"/>
              <a:t> 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Nepal Eye Program, </a:t>
            </a:r>
            <a:r>
              <a:rPr lang="en-US" sz="2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Tilganga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Institute of Ophthalmology (TIO)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Leading eye care provider in Nepal;  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SIGHT Group (SG)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Formed by retired UN and multilateral staff to support community eye care.; 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Grande Social Foundation (GSF)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Focuses on Corporate Social Responsibility (CSR) in health and education and 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Governments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0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Panchkhal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Kolhavi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Municipalities providing local support and resources.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27C5E1-356F-4A71-8DB9-D4C48F96C9C3}"/>
              </a:ext>
            </a:extLst>
          </p:cNvPr>
          <p:cNvSpPr txBox="1"/>
          <p:nvPr/>
        </p:nvSpPr>
        <p:spPr>
          <a:xfrm>
            <a:off x="8075561" y="6533965"/>
            <a:ext cx="2648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Photo Courtesy </a:t>
            </a:r>
            <a:r>
              <a:rPr lang="en-US" sz="1000" dirty="0" err="1"/>
              <a:t>Tilganga</a:t>
            </a:r>
            <a:r>
              <a:rPr lang="en-US" sz="1000" dirty="0"/>
              <a:t> Team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F6861B-B855-7202-719D-959F24990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61" y="870865"/>
            <a:ext cx="3998453" cy="2998840"/>
          </a:xfrm>
          <a:prstGeom prst="rect">
            <a:avLst/>
          </a:prstGeom>
        </p:spPr>
      </p:pic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A37DD11D-3BB4-C05E-4E4D-2541AAC0B4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865" b="-2147"/>
          <a:stretch/>
        </p:blipFill>
        <p:spPr>
          <a:xfrm>
            <a:off x="8075561" y="3683919"/>
            <a:ext cx="3998453" cy="297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4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7E3B-CCFB-6BBE-EE7E-4FECAFD1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957569" cy="53266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B0F0"/>
                </a:solidFill>
              </a:rPr>
              <a:t>Progress at a glance September 2025 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8D675F7-DA17-25F3-249D-F0F3322297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3074309"/>
              </p:ext>
            </p:extLst>
          </p:nvPr>
        </p:nvGraphicFramePr>
        <p:xfrm>
          <a:off x="3" y="532660"/>
          <a:ext cx="11964835" cy="62643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6476">
                  <a:extLst>
                    <a:ext uri="{9D8B030D-6E8A-4147-A177-3AD203B41FA5}">
                      <a16:colId xmlns:a16="http://schemas.microsoft.com/office/drawing/2014/main" val="3915017189"/>
                    </a:ext>
                  </a:extLst>
                </a:gridCol>
                <a:gridCol w="2159081">
                  <a:extLst>
                    <a:ext uri="{9D8B030D-6E8A-4147-A177-3AD203B41FA5}">
                      <a16:colId xmlns:a16="http://schemas.microsoft.com/office/drawing/2014/main" val="3873324758"/>
                    </a:ext>
                  </a:extLst>
                </a:gridCol>
                <a:gridCol w="645402">
                  <a:extLst>
                    <a:ext uri="{9D8B030D-6E8A-4147-A177-3AD203B41FA5}">
                      <a16:colId xmlns:a16="http://schemas.microsoft.com/office/drawing/2014/main" val="4209327724"/>
                    </a:ext>
                  </a:extLst>
                </a:gridCol>
                <a:gridCol w="801528">
                  <a:extLst>
                    <a:ext uri="{9D8B030D-6E8A-4147-A177-3AD203B41FA5}">
                      <a16:colId xmlns:a16="http://schemas.microsoft.com/office/drawing/2014/main" val="1697515506"/>
                    </a:ext>
                  </a:extLst>
                </a:gridCol>
                <a:gridCol w="705693">
                  <a:extLst>
                    <a:ext uri="{9D8B030D-6E8A-4147-A177-3AD203B41FA5}">
                      <a16:colId xmlns:a16="http://schemas.microsoft.com/office/drawing/2014/main" val="2231705391"/>
                    </a:ext>
                  </a:extLst>
                </a:gridCol>
                <a:gridCol w="827665">
                  <a:extLst>
                    <a:ext uri="{9D8B030D-6E8A-4147-A177-3AD203B41FA5}">
                      <a16:colId xmlns:a16="http://schemas.microsoft.com/office/drawing/2014/main" val="1141855929"/>
                    </a:ext>
                  </a:extLst>
                </a:gridCol>
                <a:gridCol w="653996">
                  <a:extLst>
                    <a:ext uri="{9D8B030D-6E8A-4147-A177-3AD203B41FA5}">
                      <a16:colId xmlns:a16="http://schemas.microsoft.com/office/drawing/2014/main" val="4173601972"/>
                    </a:ext>
                  </a:extLst>
                </a:gridCol>
                <a:gridCol w="818376">
                  <a:extLst>
                    <a:ext uri="{9D8B030D-6E8A-4147-A177-3AD203B41FA5}">
                      <a16:colId xmlns:a16="http://schemas.microsoft.com/office/drawing/2014/main" val="1843726553"/>
                    </a:ext>
                  </a:extLst>
                </a:gridCol>
                <a:gridCol w="4916618">
                  <a:extLst>
                    <a:ext uri="{9D8B030D-6E8A-4147-A177-3AD203B41FA5}">
                      <a16:colId xmlns:a16="http://schemas.microsoft.com/office/drawing/2014/main" val="648771514"/>
                    </a:ext>
                  </a:extLst>
                </a:gridCol>
              </a:tblGrid>
              <a:tr h="5421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200" b="1" dirty="0">
                          <a:effectLst/>
                        </a:rPr>
                        <a:t> 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200" b="1" dirty="0" err="1">
                          <a:solidFill>
                            <a:schemeClr val="tx1"/>
                          </a:solidFill>
                          <a:effectLst/>
                        </a:rPr>
                        <a:t>Kolhavi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Panchkhal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Mustang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Remarks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394187"/>
                  </a:ext>
                </a:extLst>
              </a:tr>
              <a:tr h="4678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>
                          <a:effectLst/>
                        </a:rPr>
                        <a:t>S.N.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Activities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Target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progress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Target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Progress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Target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Progress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2050350"/>
                  </a:ext>
                </a:extLst>
              </a:tr>
              <a:tr h="7924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 dirty="0">
                          <a:effectLst/>
                        </a:rPr>
                        <a:t>1.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Training of school teachers and school nurses.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Target was fully achieved in </a:t>
                      </a:r>
                      <a:r>
                        <a:rPr lang="en-GB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Kohlvi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and </a:t>
                      </a:r>
                      <a:r>
                        <a:rPr lang="en-GB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Mustang, activities will take place in November as CHWs/FCHVs/school students are on break until mid October. </a:t>
                      </a:r>
                      <a:endParaRPr lang="en-GB" sz="15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334494"/>
                  </a:ext>
                </a:extLst>
              </a:tr>
              <a:tr h="5230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>
                          <a:effectLst/>
                        </a:rPr>
                        <a:t>2.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Orientation of eye care to FCHVs.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second round of orientation in </a:t>
                      </a:r>
                      <a:r>
                        <a:rPr lang="en-GB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is scheduled to take place after the Tihar festival.  Mustang-same as above.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4454824"/>
                  </a:ext>
                </a:extLst>
              </a:tr>
              <a:tr h="5376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>
                          <a:effectLst/>
                        </a:rPr>
                        <a:t>3.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Training to CHWs including AHW/ANM.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</a:t>
                      </a:r>
                      <a:r>
                        <a:rPr lang="en-US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it will be conducted </a:t>
                      </a: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after the Dashain/Tihar festival</a:t>
                      </a:r>
                      <a:r>
                        <a:rPr lang="en-GB" sz="15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Mustang- same as above</a:t>
                      </a:r>
                      <a:r>
                        <a:rPr lang="en-GB" sz="1500" b="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6585555"/>
                  </a:ext>
                </a:extLst>
              </a:tr>
              <a:tr h="8107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>
                          <a:effectLst/>
                        </a:rPr>
                        <a:t>4.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School health check-ups including eye care for students.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463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</a:t>
                      </a:r>
                      <a:r>
                        <a:rPr lang="en-GB" sz="15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out of 380 screened, 33 were diagnosed </a:t>
                      </a:r>
                      <a:r>
                        <a:rPr lang="en-US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Refractive error. This has </a:t>
                      </a:r>
                      <a:r>
                        <a:rPr lang="en-US" sz="15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boosed</a:t>
                      </a:r>
                      <a:r>
                        <a:rPr lang="en-US" sz="15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confidence among students to continue their learning.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Mustang- same as above.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3860270"/>
                  </a:ext>
                </a:extLst>
              </a:tr>
              <a:tr h="7924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>
                          <a:effectLst/>
                        </a:rPr>
                        <a:t>5.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Provision of glasses for school children with refraction error.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 </a:t>
                      </a:r>
                      <a:endParaRPr lang="en-US" sz="15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30 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 </a:t>
                      </a:r>
                      <a:endParaRPr lang="en-US" sz="15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Eyeglasses to students were distributed in </a:t>
                      </a:r>
                      <a:r>
                        <a:rPr lang="en-GB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Kohlvi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at a subsidised rate. </a:t>
                      </a: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</a:t>
                      </a:r>
                      <a:r>
                        <a:rPr lang="en-GB" sz="15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glassed were free of cost.  </a:t>
                      </a:r>
                      <a:endParaRPr lang="en-US" sz="15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9538838"/>
                  </a:ext>
                </a:extLst>
              </a:tr>
              <a:tr h="7094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>
                          <a:effectLst/>
                        </a:rPr>
                        <a:t>6.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Community-based eye screening.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400 </a:t>
                      </a:r>
                      <a:endParaRPr lang="en-US" sz="15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276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Trained CHWs will be involved in community screenings in </a:t>
                      </a:r>
                      <a:r>
                        <a:rPr lang="en-GB" sz="15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after Dashain and Tihar periods. </a:t>
                      </a:r>
                      <a:endParaRPr lang="en-US" sz="15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9237629"/>
                  </a:ext>
                </a:extLst>
              </a:tr>
              <a:tr h="5230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>
                          <a:effectLst/>
                        </a:rPr>
                        <a:t>7.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Reading Glass distribution.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120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288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Subsidised reading glasses were provided in </a:t>
                      </a:r>
                      <a:r>
                        <a:rPr lang="en-GB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Kohlvi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; whereas in </a:t>
                      </a:r>
                      <a:r>
                        <a:rPr lang="en-GB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it will be done </a:t>
                      </a: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after community screenings. </a:t>
                      </a: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50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5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0574440"/>
                  </a:ext>
                </a:extLst>
              </a:tr>
              <a:tr h="5230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000">
                          <a:effectLst/>
                        </a:rPr>
                        <a:t>8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Cataract Surgery.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 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0 </a:t>
                      </a:r>
                      <a:endParaRPr lang="en-US" sz="15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In </a:t>
                      </a:r>
                      <a:r>
                        <a:rPr lang="en-GB" sz="15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Panchkhal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this activity will be conducted 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November.</a:t>
                      </a:r>
                      <a:endParaRPr lang="en-US" sz="15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6339219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0C0C0AAD-AD74-9025-516C-AD817FE15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2010003"/>
            <a:ext cx="3930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B0503020204020204" pitchFamily="2" charset="-122"/>
                <a:cs typeface="Calibri" panose="020F0502020204030204" pitchFamily="34" charset="0"/>
              </a:rPr>
              <a:t> </a:t>
            </a:r>
            <a:r>
              <a:rPr kumimoji="0" lang="en-AU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B0503020204020204" pitchFamily="2" charset="-122"/>
                <a:cs typeface="Calibri" panose="020F0502020204030204" pitchFamily="34" charset="0"/>
                <a:hlinkClick r:id="rId2"/>
              </a:rPr>
              <a:t>[SB1</a:t>
            </a:r>
            <a:endParaRPr kumimoji="0" lang="en-A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5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934D8A-C11D-38B8-83E9-83C055A26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0" y="119228"/>
            <a:ext cx="5312886" cy="30309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FC4FEE-2783-CBAA-8A6C-8EC053112CAB}"/>
              </a:ext>
            </a:extLst>
          </p:cNvPr>
          <p:cNvSpPr txBox="1"/>
          <p:nvPr/>
        </p:nvSpPr>
        <p:spPr>
          <a:xfrm>
            <a:off x="957538" y="983414"/>
            <a:ext cx="4649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   Thank you all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2FE83F-9004-B45F-29CA-9AE305F598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91" b="21287"/>
          <a:stretch/>
        </p:blipFill>
        <p:spPr>
          <a:xfrm>
            <a:off x="6469810" y="3291752"/>
            <a:ext cx="5645117" cy="369382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763C01-9FA3-B659-01FF-48A2C4794C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749"/>
          <a:stretch/>
        </p:blipFill>
        <p:spPr>
          <a:xfrm>
            <a:off x="5822831" y="139427"/>
            <a:ext cx="3870106" cy="30558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3FAF9E-5CCB-1027-2167-DD46B5943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7" y="3235814"/>
            <a:ext cx="3045124" cy="3784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304F15-ED60-FA8E-EC75-5170B3942A3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394" t="17075" r="4068" b="26743"/>
          <a:stretch/>
        </p:blipFill>
        <p:spPr>
          <a:xfrm>
            <a:off x="3279822" y="3260787"/>
            <a:ext cx="3652900" cy="3724787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F804C594-6A76-3998-131B-B91E362013D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55" t="23745" r="-2355" b="-483"/>
          <a:stretch/>
        </p:blipFill>
        <p:spPr>
          <a:xfrm>
            <a:off x="8847974" y="119229"/>
            <a:ext cx="3355633" cy="311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58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6470</TotalTime>
  <Words>504</Words>
  <Application>Microsoft Office PowerPoint</Application>
  <PresentationFormat>Widescreen</PresentationFormat>
  <Paragraphs>100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सबैका लागी दृष्टि (SIGHT FOR ALL)  Community Eye Care Support to School-Going Children and Senior Citizens of Panchkhal and Kolhavi Municipalities </vt:lpstr>
      <vt:lpstr>Progress at a glance September 2025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SIGHT FOR ALL</dc:title>
  <dc:creator>Shambhavi Rao</dc:creator>
  <cp:lastModifiedBy>Shiva Bhusal</cp:lastModifiedBy>
  <cp:revision>17</cp:revision>
  <dcterms:created xsi:type="dcterms:W3CDTF">2025-02-14T07:42:49Z</dcterms:created>
  <dcterms:modified xsi:type="dcterms:W3CDTF">2025-10-04T04:19:18Z</dcterms:modified>
</cp:coreProperties>
</file>